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A770E3-8397-4B64-A164-349B8777873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6DB672-F12A-42AE-9951-FD5289F91C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УРОК ИЗОБРАЗИТЕЛЬНОГО ИСКУССТВА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76872"/>
            <a:ext cx="6172200" cy="201622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</a:rPr>
              <a:t>Цветы Великой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Победы</a:t>
            </a: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Бутоньерка символ Великой Победы (аппликация)</a:t>
            </a:r>
            <a:endParaRPr lang="ru-RU" sz="1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589240"/>
            <a:ext cx="35001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Прохорова Елена Анатольевна</a:t>
            </a:r>
            <a:endParaRPr lang="ru-RU" sz="1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12" y="3212976"/>
            <a:ext cx="3291135" cy="223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47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syl.ru/misc/i/ni/4/5/9/3/6/1/i/459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664961" cy="64987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7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89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minenergo.gov.by/wp-content/uploads/5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4" y="260648"/>
            <a:ext cx="8807006" cy="4680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0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900igr.net/up/datas/61611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91764" cy="61438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3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79" y="3127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БУТОНЬЕРКА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://vesilya.com.ua/images/fata/svadba10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vesilya.com.ua/images/fata/svadba109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chudo-salon.ru/wp-content/uploads/2014/12/but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72816"/>
            <a:ext cx="4405132" cy="43121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e01.alicdn.com/kf/HTB1XltQRpXXXXXKaXXXq6xXFXXXI.jpg_q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08703"/>
            <a:ext cx="3240360" cy="32403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8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Исаак  Ильич  Левитан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«Цветущие яблони»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a6/55/16/a655164af370bbf3c1b50c1a64cbbae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48883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89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70988" cy="4925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www.sb.by/upload/medialibrary/12b/12b77d663940e125d7084c84db86fea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3" y="548680"/>
            <a:ext cx="7965555" cy="550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34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22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УРОК ИЗОБРАЗИТЕЛЬНОГО ИСКУССТВА</vt:lpstr>
      <vt:lpstr>Презентация PowerPoint</vt:lpstr>
      <vt:lpstr>Презентация PowerPoint</vt:lpstr>
      <vt:lpstr>Презентация PowerPoint</vt:lpstr>
      <vt:lpstr>БУТОНЬЕРКА</vt:lpstr>
      <vt:lpstr>Исаак  Ильич  Левитан   «Цветущие яблони»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</dc:title>
  <dc:creator>Пользователь</dc:creator>
  <cp:lastModifiedBy>Пользователь</cp:lastModifiedBy>
  <cp:revision>5</cp:revision>
  <dcterms:created xsi:type="dcterms:W3CDTF">2019-10-29T17:06:10Z</dcterms:created>
  <dcterms:modified xsi:type="dcterms:W3CDTF">2019-10-29T17:52:46Z</dcterms:modified>
</cp:coreProperties>
</file>